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A1CCA-CC60-4F01-AA68-B874A14C8EA0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25EE9-EB9E-4E11-84BC-8F01ED03A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5EE9-EB9E-4E11-84BC-8F01ED03AE7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Ш фото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0"/>
            <a:ext cx="3357442" cy="1857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2454" y="0"/>
            <a:ext cx="1071546" cy="10715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29190" y="1071546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МБОУ «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Старокиреметская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НОШ»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РТ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pic>
        <p:nvPicPr>
          <p:cNvPr id="20" name="Рисунок 19" descr="книжная выставк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57290" y="142852"/>
            <a:ext cx="2928958" cy="33395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1857356" y="2714620"/>
            <a:ext cx="250033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Книжная выставка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«Мой родной край</a:t>
            </a:r>
            <a:r>
              <a:rPr lang="ru-RU" sz="1400" b="1" i="1" dirty="0" smtClean="0">
                <a:solidFill>
                  <a:srgbClr val="FFFF00"/>
                </a:solidFill>
              </a:rPr>
              <a:t>»,</a:t>
            </a:r>
            <a:endParaRPr lang="ru-RU" sz="1400" b="1" i="1" dirty="0" smtClean="0">
              <a:solidFill>
                <a:srgbClr val="FFFF00"/>
              </a:solidFill>
            </a:endParaRP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15.01.2021г</a:t>
            </a:r>
            <a:r>
              <a:rPr lang="ru-RU" sz="1400" b="1" i="1" dirty="0" smtClean="0">
                <a:solidFill>
                  <a:srgbClr val="FFFF00"/>
                </a:solidFill>
              </a:rPr>
              <a:t>. </a:t>
            </a:r>
            <a:r>
              <a:rPr lang="ru-RU" dirty="0" smtClean="0"/>
              <a:t> </a:t>
            </a:r>
            <a:endParaRPr lang="ru-RU" b="1" i="1" dirty="0">
              <a:solidFill>
                <a:srgbClr val="FFFF00"/>
              </a:solidFill>
            </a:endParaRPr>
          </a:p>
        </p:txBody>
      </p:sp>
      <p:pic>
        <p:nvPicPr>
          <p:cNvPr id="21" name="Рисунок 20" descr="Я живу в волшебстве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57686" y="3000372"/>
            <a:ext cx="3641837" cy="32146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Прямоугольник 21"/>
          <p:cNvSpPr/>
          <p:nvPr/>
        </p:nvSpPr>
        <p:spPr>
          <a:xfrm>
            <a:off x="4429124" y="5286388"/>
            <a:ext cx="27146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400" b="1" i="1" dirty="0" smtClean="0">
                <a:solidFill>
                  <a:srgbClr val="FFFF00"/>
                </a:solidFill>
              </a:rPr>
              <a:t>Инсценировка народных сказок </a:t>
            </a:r>
            <a:endParaRPr lang="ru-RU" sz="1400" b="1" i="1" dirty="0" smtClean="0">
              <a:solidFill>
                <a:srgbClr val="FFFF00"/>
              </a:solidFill>
            </a:endParaRP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«</a:t>
            </a:r>
            <a:r>
              <a:rPr lang="tt-RU" sz="1400" b="1" i="1" dirty="0" smtClean="0">
                <a:solidFill>
                  <a:srgbClr val="FFFF00"/>
                </a:solidFill>
              </a:rPr>
              <a:t>Я живу в волшебстве</a:t>
            </a:r>
            <a:r>
              <a:rPr lang="ru-RU" sz="1400" b="1" i="1" dirty="0" smtClean="0">
                <a:solidFill>
                  <a:srgbClr val="FFFF00"/>
                </a:solidFill>
              </a:rPr>
              <a:t>», 29.01.2021г.</a:t>
            </a:r>
            <a:r>
              <a:rPr lang="ru-RU" sz="1400" b="1" i="1" dirty="0" smtClean="0">
                <a:solidFill>
                  <a:srgbClr val="FFFF00"/>
                </a:solidFill>
              </a:rPr>
              <a:t>  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sp>
        <p:nvSpPr>
          <p:cNvPr id="25" name="Солнце 24"/>
          <p:cNvSpPr/>
          <p:nvPr/>
        </p:nvSpPr>
        <p:spPr>
          <a:xfrm>
            <a:off x="6929454" y="2214554"/>
            <a:ext cx="1928826" cy="1500198"/>
          </a:xfrm>
          <a:prstGeom prst="sun">
            <a:avLst>
              <a:gd name="adj" fmla="val 2045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b="1" i="1" dirty="0" smtClean="0">
                <a:solidFill>
                  <a:srgbClr val="FF0000"/>
                </a:solidFill>
              </a:rPr>
              <a:t>январ</a:t>
            </a:r>
            <a:r>
              <a:rPr lang="tt-RU" sz="1400" b="1" i="1" dirty="0" smtClean="0">
                <a:solidFill>
                  <a:srgbClr val="FF0000"/>
                </a:solidFill>
              </a:rPr>
              <a:t>ь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  <p:pic>
        <p:nvPicPr>
          <p:cNvPr id="23" name="Рисунок 22" descr="красота строк стихотворных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00166" y="3500438"/>
            <a:ext cx="2143140" cy="31994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1500166" y="5715016"/>
            <a:ext cx="2286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400" b="1" i="1" smtClean="0">
                <a:solidFill>
                  <a:srgbClr val="FFFF00"/>
                </a:solidFill>
              </a:rPr>
              <a:t> </a:t>
            </a:r>
            <a:r>
              <a:rPr lang="ru-RU" sz="1400" b="1" i="1" dirty="0" smtClean="0">
                <a:solidFill>
                  <a:srgbClr val="FFFF00"/>
                </a:solidFill>
              </a:rPr>
              <a:t>Конкурс чтецов «</a:t>
            </a:r>
            <a:r>
              <a:rPr lang="ru-RU" sz="1400" b="1" i="1" dirty="0" smtClean="0">
                <a:solidFill>
                  <a:srgbClr val="FFFF00"/>
                </a:solidFill>
              </a:rPr>
              <a:t>Красота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smtClean="0">
                <a:solidFill>
                  <a:srgbClr val="FFFF00"/>
                </a:solidFill>
              </a:rPr>
              <a:t>строк стихотворных…» </a:t>
            </a:r>
            <a:r>
              <a:rPr lang="ru-RU" sz="1400" b="1" i="1" dirty="0" smtClean="0">
                <a:solidFill>
                  <a:srgbClr val="FFFF00"/>
                </a:solidFill>
              </a:rPr>
              <a:t>, 22.01.2021г. </a:t>
            </a:r>
            <a:r>
              <a:rPr lang="ru-RU" sz="1400" b="1" i="1" dirty="0" smtClean="0">
                <a:solidFill>
                  <a:srgbClr val="FFFF00"/>
                </a:solidFill>
              </a:rPr>
              <a:t> </a:t>
            </a:r>
            <a:r>
              <a:rPr lang="ru-RU" sz="1400" dirty="0" smtClean="0"/>
              <a:t> 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135</TotalTime>
  <Words>40</Words>
  <Application>Microsoft Office PowerPoint</Application>
  <PresentationFormat>Экран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</cp:revision>
  <dcterms:created xsi:type="dcterms:W3CDTF">2021-06-03T07:39:14Z</dcterms:created>
  <dcterms:modified xsi:type="dcterms:W3CDTF">2021-06-07T10:33:28Z</dcterms:modified>
</cp:coreProperties>
</file>